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4E91-F4ED-445E-8E09-BF15FC3AE7E8}" type="datetimeFigureOut">
              <a:rPr kumimoji="1" lang="ja-JP" altLang="en-US" smtClean="0"/>
              <a:pPr/>
              <a:t>2010/10/28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5DE7-427C-4453-B205-202E5325257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4E91-F4ED-445E-8E09-BF15FC3AE7E8}" type="datetimeFigureOut">
              <a:rPr kumimoji="1" lang="ja-JP" altLang="en-US" smtClean="0"/>
              <a:pPr/>
              <a:t>2010/10/28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5DE7-427C-4453-B205-202E5325257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4E91-F4ED-445E-8E09-BF15FC3AE7E8}" type="datetimeFigureOut">
              <a:rPr kumimoji="1" lang="ja-JP" altLang="en-US" smtClean="0"/>
              <a:pPr/>
              <a:t>2010/10/28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5DE7-427C-4453-B205-202E5325257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4E91-F4ED-445E-8E09-BF15FC3AE7E8}" type="datetimeFigureOut">
              <a:rPr kumimoji="1" lang="ja-JP" altLang="en-US" smtClean="0"/>
              <a:pPr/>
              <a:t>2010/10/28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5DE7-427C-4453-B205-202E5325257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4E91-F4ED-445E-8E09-BF15FC3AE7E8}" type="datetimeFigureOut">
              <a:rPr kumimoji="1" lang="ja-JP" altLang="en-US" smtClean="0"/>
              <a:pPr/>
              <a:t>2010/10/28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5DE7-427C-4453-B205-202E5325257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4E91-F4ED-445E-8E09-BF15FC3AE7E8}" type="datetimeFigureOut">
              <a:rPr kumimoji="1" lang="ja-JP" altLang="en-US" smtClean="0"/>
              <a:pPr/>
              <a:t>2010/10/28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5DE7-427C-4453-B205-202E5325257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4E91-F4ED-445E-8E09-BF15FC3AE7E8}" type="datetimeFigureOut">
              <a:rPr kumimoji="1" lang="ja-JP" altLang="en-US" smtClean="0"/>
              <a:pPr/>
              <a:t>2010/10/28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5DE7-427C-4453-B205-202E5325257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4E91-F4ED-445E-8E09-BF15FC3AE7E8}" type="datetimeFigureOut">
              <a:rPr kumimoji="1" lang="ja-JP" altLang="en-US" smtClean="0"/>
              <a:pPr/>
              <a:t>2010/10/28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5DE7-427C-4453-B205-202E5325257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4E91-F4ED-445E-8E09-BF15FC3AE7E8}" type="datetimeFigureOut">
              <a:rPr kumimoji="1" lang="ja-JP" altLang="en-US" smtClean="0"/>
              <a:pPr/>
              <a:t>2010/10/28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5DE7-427C-4453-B205-202E5325257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4E91-F4ED-445E-8E09-BF15FC3AE7E8}" type="datetimeFigureOut">
              <a:rPr kumimoji="1" lang="ja-JP" altLang="en-US" smtClean="0"/>
              <a:pPr/>
              <a:t>2010/10/28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5DE7-427C-4453-B205-202E5325257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74E91-F4ED-445E-8E09-BF15FC3AE7E8}" type="datetimeFigureOut">
              <a:rPr kumimoji="1" lang="ja-JP" altLang="en-US" smtClean="0"/>
              <a:pPr/>
              <a:t>2010/10/28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5DE7-427C-4453-B205-202E5325257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74E91-F4ED-445E-8E09-BF15FC3AE7E8}" type="datetimeFigureOut">
              <a:rPr kumimoji="1" lang="ja-JP" altLang="en-US" smtClean="0"/>
              <a:pPr/>
              <a:t>2010/10/28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D5DE7-427C-4453-B205-202E5325257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06680" cy="1470025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CDAW2010 @</a:t>
            </a:r>
            <a:r>
              <a:rPr kumimoji="1" lang="en-US" altLang="ja-JP" dirty="0" err="1" smtClean="0"/>
              <a:t>Nobeyama</a:t>
            </a:r>
            <a:r>
              <a:rPr kumimoji="1" lang="en-US" altLang="ja-JP" dirty="0" smtClean="0"/>
              <a:t> RO</a:t>
            </a:r>
            <a:br>
              <a:rPr kumimoji="1" lang="en-US" altLang="ja-JP" dirty="0" smtClean="0"/>
            </a:br>
            <a:r>
              <a:rPr lang="en-US" altLang="ja-JP" dirty="0" smtClean="0"/>
              <a:t>100KeV</a:t>
            </a:r>
            <a:r>
              <a:rPr lang="ja-JP" altLang="en-US" dirty="0" smtClean="0"/>
              <a:t>以上の</a:t>
            </a:r>
            <a:r>
              <a:rPr lang="en-US" altLang="ja-JP" dirty="0" smtClean="0"/>
              <a:t>event</a:t>
            </a:r>
            <a:r>
              <a:rPr lang="ja-JP" altLang="en-US" dirty="0" smtClean="0"/>
              <a:t>のＨＸＲと電波の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power-law index</a:t>
            </a:r>
            <a:r>
              <a:rPr lang="ja-JP" altLang="en-US" dirty="0" smtClean="0"/>
              <a:t>の比較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412704"/>
            <a:ext cx="6400800" cy="1752600"/>
          </a:xfrm>
        </p:spPr>
        <p:txBody>
          <a:bodyPr/>
          <a:lstStyle/>
          <a:p>
            <a:r>
              <a:rPr kumimoji="1" lang="ja-JP" altLang="en-US" dirty="0" smtClean="0"/>
              <a:t>（グループ２）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中島、大山、川手、大井、西塚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kumimoji="1" lang="en-US" altLang="ja-JP" dirty="0" smtClean="0"/>
              <a:t>[9] 2005 Aug 25, 4:31-4:45UT M6.4 </a:t>
            </a:r>
            <a:r>
              <a:rPr kumimoji="1" lang="en-US" altLang="ja-JP" sz="3600" dirty="0" smtClean="0"/>
              <a:t>near limb event </a:t>
            </a:r>
            <a:endParaRPr kumimoji="1" lang="ja-JP" alt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232953"/>
            <a:ext cx="3528392" cy="543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489" y="2085553"/>
            <a:ext cx="4981575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下矢印 6"/>
          <p:cNvSpPr/>
          <p:nvPr/>
        </p:nvSpPr>
        <p:spPr>
          <a:xfrm>
            <a:off x="3275856" y="2492896"/>
            <a:ext cx="216024" cy="36004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>
            <a:off x="6444208" y="908720"/>
            <a:ext cx="216024" cy="36004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下矢印 8"/>
          <p:cNvSpPr/>
          <p:nvPr/>
        </p:nvSpPr>
        <p:spPr>
          <a:xfrm rot="10800000">
            <a:off x="6444209" y="3933056"/>
            <a:ext cx="216023" cy="28803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ja-JP" dirty="0"/>
              <a:t>[9] 2005 Aug 25, 4:31-4:45UT M6.4 </a:t>
            </a:r>
            <a:r>
              <a:rPr lang="en-US" altLang="ja-JP" sz="3600" dirty="0"/>
              <a:t>near limb event</a:t>
            </a:r>
            <a:endParaRPr kumimoji="1" lang="ja-JP" alt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232953"/>
            <a:ext cx="3528392" cy="5436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30" y="1903437"/>
            <a:ext cx="5086350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タイトル 1"/>
          <p:cNvSpPr txBox="1">
            <a:spLocks/>
          </p:cNvSpPr>
          <p:nvPr/>
        </p:nvSpPr>
        <p:spPr>
          <a:xfrm>
            <a:off x="2915816" y="3356992"/>
            <a:ext cx="13701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en-US" altLang="ja-JP" sz="3600" dirty="0">
                <a:solidFill>
                  <a:srgbClr val="FF0000"/>
                </a:solidFill>
              </a:rPr>
              <a:t>E^-2.9</a:t>
            </a:r>
            <a:endParaRPr kumimoji="1" lang="ja-JP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7308304" y="2996952"/>
            <a:ext cx="13701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en-US" altLang="ja-JP" sz="3600" dirty="0" smtClean="0">
                <a:solidFill>
                  <a:srgbClr val="FF0000"/>
                </a:solidFill>
              </a:rPr>
              <a:t>α</a:t>
            </a:r>
            <a:r>
              <a:rPr lang="en-US" altLang="ja-JP" sz="3600" noProof="0" dirty="0" smtClean="0">
                <a:solidFill>
                  <a:srgbClr val="FF0000"/>
                </a:solidFill>
              </a:rPr>
              <a:t>=1.2</a:t>
            </a:r>
            <a:endParaRPr kumimoji="1" lang="ja-JP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下矢印 9"/>
          <p:cNvSpPr/>
          <p:nvPr/>
        </p:nvSpPr>
        <p:spPr>
          <a:xfrm>
            <a:off x="6444208" y="908720"/>
            <a:ext cx="216024" cy="36004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下矢印 10"/>
          <p:cNvSpPr/>
          <p:nvPr/>
        </p:nvSpPr>
        <p:spPr>
          <a:xfrm rot="10800000">
            <a:off x="6444209" y="3933056"/>
            <a:ext cx="216023" cy="28803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kumimoji="1" lang="en-US" altLang="ja-JP" dirty="0" smtClean="0"/>
              <a:t>[10] 2005 Sep 10, 21:30-22:43UT X2.1 </a:t>
            </a:r>
            <a:r>
              <a:rPr kumimoji="1" lang="en-US" altLang="ja-JP" sz="3600" dirty="0" smtClean="0"/>
              <a:t>disk event</a:t>
            </a:r>
            <a:endParaRPr kumimoji="1" lang="ja-JP" altLang="en-US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340768"/>
            <a:ext cx="3816424" cy="5316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3536" y="1543397"/>
            <a:ext cx="5181600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下矢印 5"/>
          <p:cNvSpPr/>
          <p:nvPr/>
        </p:nvSpPr>
        <p:spPr>
          <a:xfrm>
            <a:off x="6732240" y="980728"/>
            <a:ext cx="216024" cy="36004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下矢印 8"/>
          <p:cNvSpPr/>
          <p:nvPr/>
        </p:nvSpPr>
        <p:spPr>
          <a:xfrm>
            <a:off x="7092280" y="1988840"/>
            <a:ext cx="216024" cy="36004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下矢印 11"/>
          <p:cNvSpPr/>
          <p:nvPr/>
        </p:nvSpPr>
        <p:spPr>
          <a:xfrm>
            <a:off x="7524328" y="1844824"/>
            <a:ext cx="216024" cy="36004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下矢印 14"/>
          <p:cNvSpPr/>
          <p:nvPr/>
        </p:nvSpPr>
        <p:spPr>
          <a:xfrm>
            <a:off x="2987824" y="1844824"/>
            <a:ext cx="216024" cy="36004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下矢印 15"/>
          <p:cNvSpPr/>
          <p:nvPr/>
        </p:nvSpPr>
        <p:spPr>
          <a:xfrm>
            <a:off x="3851920" y="4293096"/>
            <a:ext cx="216024" cy="36004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下矢印 16"/>
          <p:cNvSpPr/>
          <p:nvPr/>
        </p:nvSpPr>
        <p:spPr>
          <a:xfrm>
            <a:off x="4572000" y="4365104"/>
            <a:ext cx="216024" cy="36004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ja-JP" dirty="0"/>
              <a:t>[10] 2005 Sep 10, 21:30-22:43UT X2.1 </a:t>
            </a:r>
            <a:r>
              <a:rPr lang="en-US" altLang="ja-JP" sz="3600" dirty="0"/>
              <a:t>disk </a:t>
            </a:r>
            <a:r>
              <a:rPr lang="en-US" altLang="ja-JP" sz="3600" dirty="0" smtClean="0"/>
              <a:t>event (</a:t>
            </a:r>
            <a:r>
              <a:rPr lang="en-US" altLang="ja-JP" sz="3600" dirty="0" smtClean="0">
                <a:solidFill>
                  <a:srgbClr val="FF0000"/>
                </a:solidFill>
              </a:rPr>
              <a:t>peak 1</a:t>
            </a:r>
            <a:r>
              <a:rPr lang="en-US" altLang="ja-JP" sz="3600" dirty="0" smtClean="0"/>
              <a:t> at 21:36UT)</a:t>
            </a:r>
            <a:endParaRPr kumimoji="1" lang="ja-JP" altLang="en-US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340768"/>
            <a:ext cx="3816424" cy="5316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47" y="1988840"/>
            <a:ext cx="5153025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タイトル 1"/>
          <p:cNvSpPr txBox="1">
            <a:spLocks/>
          </p:cNvSpPr>
          <p:nvPr/>
        </p:nvSpPr>
        <p:spPr>
          <a:xfrm>
            <a:off x="2915816" y="3366120"/>
            <a:ext cx="13701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en-US" altLang="ja-JP" sz="3600" dirty="0">
                <a:solidFill>
                  <a:srgbClr val="FF0000"/>
                </a:solidFill>
              </a:rPr>
              <a:t>E</a:t>
            </a:r>
            <a:r>
              <a:rPr lang="en-US" altLang="ja-JP" sz="3600" dirty="0" smtClean="0">
                <a:solidFill>
                  <a:srgbClr val="FF0000"/>
                </a:solidFill>
              </a:rPr>
              <a:t>^-</a:t>
            </a:r>
            <a:r>
              <a:rPr lang="en-US" altLang="ja-JP" sz="3600" dirty="0">
                <a:solidFill>
                  <a:srgbClr val="FF0000"/>
                </a:solidFill>
              </a:rPr>
              <a:t>3</a:t>
            </a:r>
            <a:r>
              <a:rPr lang="en-US" altLang="ja-JP" sz="3600" dirty="0" smtClean="0">
                <a:solidFill>
                  <a:srgbClr val="FF0000"/>
                </a:solidFill>
              </a:rPr>
              <a:t>.2</a:t>
            </a:r>
            <a:endParaRPr kumimoji="1" lang="ja-JP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7162328" y="2852936"/>
            <a:ext cx="13701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en-US" altLang="ja-JP" sz="3600" dirty="0" smtClean="0">
                <a:solidFill>
                  <a:srgbClr val="FF0000"/>
                </a:solidFill>
              </a:rPr>
              <a:t>α</a:t>
            </a:r>
            <a:r>
              <a:rPr lang="en-US" altLang="ja-JP" sz="3600" noProof="0" dirty="0" smtClean="0">
                <a:solidFill>
                  <a:srgbClr val="FF0000"/>
                </a:solidFill>
              </a:rPr>
              <a:t>=0.5</a:t>
            </a:r>
            <a:endParaRPr kumimoji="1" lang="ja-JP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下矢印 7"/>
          <p:cNvSpPr/>
          <p:nvPr/>
        </p:nvSpPr>
        <p:spPr>
          <a:xfrm>
            <a:off x="6732240" y="980728"/>
            <a:ext cx="216024" cy="36004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下矢印 8"/>
          <p:cNvSpPr/>
          <p:nvPr/>
        </p:nvSpPr>
        <p:spPr>
          <a:xfrm rot="10800000">
            <a:off x="6732241" y="4005064"/>
            <a:ext cx="216023" cy="28803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 rot="10800000">
            <a:off x="6732241" y="5877271"/>
            <a:ext cx="216023" cy="28803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ja-JP" dirty="0"/>
              <a:t>[10] 2005 Sep 10, 21:30-22:43UT X2.1 </a:t>
            </a:r>
            <a:r>
              <a:rPr lang="en-US" altLang="ja-JP" sz="3600" dirty="0"/>
              <a:t>disk </a:t>
            </a:r>
            <a:r>
              <a:rPr lang="en-US" altLang="ja-JP" sz="3600" dirty="0" smtClean="0"/>
              <a:t>event (</a:t>
            </a:r>
            <a:r>
              <a:rPr lang="en-US" altLang="ja-JP" sz="3600" dirty="0" smtClean="0">
                <a:solidFill>
                  <a:srgbClr val="FF0000"/>
                </a:solidFill>
              </a:rPr>
              <a:t>peak 2</a:t>
            </a:r>
            <a:r>
              <a:rPr lang="en-US" altLang="ja-JP" sz="3600" dirty="0" smtClean="0"/>
              <a:t> at 21:45UT)</a:t>
            </a:r>
            <a:endParaRPr kumimoji="1" lang="ja-JP" altLang="en-US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340768"/>
            <a:ext cx="3816424" cy="5316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047453"/>
            <a:ext cx="5114925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タイトル 1"/>
          <p:cNvSpPr txBox="1">
            <a:spLocks/>
          </p:cNvSpPr>
          <p:nvPr/>
        </p:nvSpPr>
        <p:spPr>
          <a:xfrm>
            <a:off x="2915816" y="3366120"/>
            <a:ext cx="13701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en-US" altLang="ja-JP" sz="3600" dirty="0">
                <a:solidFill>
                  <a:srgbClr val="FF0000"/>
                </a:solidFill>
              </a:rPr>
              <a:t>E</a:t>
            </a:r>
            <a:r>
              <a:rPr lang="en-US" altLang="ja-JP" sz="3600" dirty="0" smtClean="0">
                <a:solidFill>
                  <a:srgbClr val="FF0000"/>
                </a:solidFill>
              </a:rPr>
              <a:t>^-4.2</a:t>
            </a:r>
            <a:endParaRPr kumimoji="1" lang="ja-JP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7162328" y="2852936"/>
            <a:ext cx="13701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en-US" altLang="ja-JP" sz="3600" dirty="0" smtClean="0">
                <a:solidFill>
                  <a:srgbClr val="FF0000"/>
                </a:solidFill>
              </a:rPr>
              <a:t>α</a:t>
            </a:r>
            <a:r>
              <a:rPr lang="en-US" altLang="ja-JP" sz="3600" noProof="0" dirty="0" smtClean="0">
                <a:solidFill>
                  <a:srgbClr val="FF0000"/>
                </a:solidFill>
              </a:rPr>
              <a:t>=0.9</a:t>
            </a:r>
            <a:endParaRPr kumimoji="1" lang="ja-JP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下矢印 7"/>
          <p:cNvSpPr/>
          <p:nvPr/>
        </p:nvSpPr>
        <p:spPr>
          <a:xfrm>
            <a:off x="7092280" y="1988840"/>
            <a:ext cx="216024" cy="36004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下矢印 8"/>
          <p:cNvSpPr/>
          <p:nvPr/>
        </p:nvSpPr>
        <p:spPr>
          <a:xfrm rot="10800000">
            <a:off x="7092281" y="4005064"/>
            <a:ext cx="216023" cy="28803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 rot="10800000">
            <a:off x="7092281" y="5733255"/>
            <a:ext cx="216023" cy="28803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2066503"/>
            <a:ext cx="50292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ja-JP" dirty="0"/>
              <a:t>[10] 2005 Sep 10, 21:30-22:43UT X2.1 </a:t>
            </a:r>
            <a:r>
              <a:rPr lang="en-US" altLang="ja-JP" sz="3600" dirty="0"/>
              <a:t>disk </a:t>
            </a:r>
            <a:r>
              <a:rPr lang="en-US" altLang="ja-JP" sz="3600" dirty="0" smtClean="0"/>
              <a:t>event (</a:t>
            </a:r>
            <a:r>
              <a:rPr lang="en-US" altLang="ja-JP" sz="3600" dirty="0" smtClean="0">
                <a:solidFill>
                  <a:srgbClr val="FF0000"/>
                </a:solidFill>
              </a:rPr>
              <a:t>peak 3</a:t>
            </a:r>
            <a:r>
              <a:rPr lang="en-US" altLang="ja-JP" sz="3600" dirty="0" smtClean="0"/>
              <a:t> at 21:56UT)</a:t>
            </a:r>
            <a:endParaRPr kumimoji="1" lang="ja-JP" altLang="en-US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340768"/>
            <a:ext cx="3816424" cy="5316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タイトル 1"/>
          <p:cNvSpPr txBox="1">
            <a:spLocks/>
          </p:cNvSpPr>
          <p:nvPr/>
        </p:nvSpPr>
        <p:spPr>
          <a:xfrm>
            <a:off x="2915816" y="3366120"/>
            <a:ext cx="13701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en-US" altLang="ja-JP" sz="3600" dirty="0">
                <a:solidFill>
                  <a:srgbClr val="FF0000"/>
                </a:solidFill>
              </a:rPr>
              <a:t>E</a:t>
            </a:r>
            <a:r>
              <a:rPr lang="en-US" altLang="ja-JP" sz="3600" dirty="0" smtClean="0">
                <a:solidFill>
                  <a:srgbClr val="FF0000"/>
                </a:solidFill>
              </a:rPr>
              <a:t>^-3.2</a:t>
            </a:r>
            <a:endParaRPr kumimoji="1" lang="ja-JP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7162328" y="2852936"/>
            <a:ext cx="13701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en-US" altLang="ja-JP" sz="3600" dirty="0" smtClean="0">
                <a:solidFill>
                  <a:srgbClr val="FF0000"/>
                </a:solidFill>
              </a:rPr>
              <a:t>α</a:t>
            </a:r>
            <a:r>
              <a:rPr lang="en-US" altLang="ja-JP" sz="3600" noProof="0" dirty="0" smtClean="0">
                <a:solidFill>
                  <a:srgbClr val="FF0000"/>
                </a:solidFill>
              </a:rPr>
              <a:t>=0.7</a:t>
            </a:r>
            <a:endParaRPr kumimoji="1" lang="ja-JP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下矢印 7"/>
          <p:cNvSpPr/>
          <p:nvPr/>
        </p:nvSpPr>
        <p:spPr>
          <a:xfrm>
            <a:off x="7524328" y="1844824"/>
            <a:ext cx="216024" cy="36004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下矢印 8"/>
          <p:cNvSpPr/>
          <p:nvPr/>
        </p:nvSpPr>
        <p:spPr>
          <a:xfrm rot="10800000">
            <a:off x="7524329" y="4005064"/>
            <a:ext cx="216023" cy="28803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 rot="10800000">
            <a:off x="7524329" y="5733255"/>
            <a:ext cx="216023" cy="28803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3171" y="1263146"/>
            <a:ext cx="3850829" cy="5359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ja-JP" dirty="0" smtClean="0"/>
              <a:t>[</a:t>
            </a:r>
            <a:r>
              <a:rPr lang="en-US" altLang="ja-JP" dirty="0"/>
              <a:t>6</a:t>
            </a:r>
            <a:r>
              <a:rPr lang="en-US" altLang="ja-JP" dirty="0" smtClean="0"/>
              <a:t>] 2004 Jan 6, 06:13-06:36UT M5.8 </a:t>
            </a:r>
            <a:br>
              <a:rPr lang="en-US" altLang="ja-JP" dirty="0" smtClean="0"/>
            </a:br>
            <a:r>
              <a:rPr lang="en-US" altLang="ja-JP" sz="3600" dirty="0" smtClean="0"/>
              <a:t>near limb event</a:t>
            </a:r>
            <a:endParaRPr kumimoji="1" lang="ja-JP" altLang="en-US" sz="3600" dirty="0"/>
          </a:p>
        </p:txBody>
      </p:sp>
      <p:sp>
        <p:nvSpPr>
          <p:cNvPr id="8" name="下矢印 7"/>
          <p:cNvSpPr/>
          <p:nvPr/>
        </p:nvSpPr>
        <p:spPr>
          <a:xfrm>
            <a:off x="6876256" y="1124744"/>
            <a:ext cx="216024" cy="36004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3171" y="1263146"/>
            <a:ext cx="3850829" cy="5359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ja-JP" dirty="0" smtClean="0"/>
              <a:t>[</a:t>
            </a:r>
            <a:r>
              <a:rPr lang="en-US" altLang="ja-JP" dirty="0"/>
              <a:t>6</a:t>
            </a:r>
            <a:r>
              <a:rPr lang="en-US" altLang="ja-JP" dirty="0" smtClean="0"/>
              <a:t>] 2004 Jan 6, 06:13-06:36UT M5.8 </a:t>
            </a:r>
            <a:br>
              <a:rPr lang="en-US" altLang="ja-JP" dirty="0" smtClean="0"/>
            </a:br>
            <a:r>
              <a:rPr lang="en-US" altLang="ja-JP" sz="3600" dirty="0" smtClean="0"/>
              <a:t>near limb event</a:t>
            </a:r>
            <a:endParaRPr kumimoji="1" lang="ja-JP" altLang="en-US" sz="3600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2915816" y="3366120"/>
            <a:ext cx="13701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en-US" altLang="ja-JP" sz="3600" dirty="0">
                <a:solidFill>
                  <a:srgbClr val="FF0000"/>
                </a:solidFill>
              </a:rPr>
              <a:t>E</a:t>
            </a:r>
            <a:r>
              <a:rPr lang="en-US" altLang="ja-JP" sz="3600" dirty="0" smtClean="0">
                <a:solidFill>
                  <a:srgbClr val="FF0000"/>
                </a:solidFill>
              </a:rPr>
              <a:t>^-2.9</a:t>
            </a:r>
            <a:endParaRPr kumimoji="1" lang="ja-JP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7162328" y="2852936"/>
            <a:ext cx="19816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spcBef>
                <a:spcPct val="0"/>
              </a:spcBef>
            </a:pPr>
            <a:r>
              <a:rPr lang="en-US" altLang="ja-JP" sz="3600" dirty="0" smtClean="0">
                <a:solidFill>
                  <a:srgbClr val="FF0000"/>
                </a:solidFill>
              </a:rPr>
              <a:t>α</a:t>
            </a:r>
            <a:r>
              <a:rPr lang="en-US" altLang="ja-JP" sz="3600" noProof="0" dirty="0" smtClean="0">
                <a:solidFill>
                  <a:srgbClr val="FF0000"/>
                </a:solidFill>
              </a:rPr>
              <a:t>=0.9-1.2</a:t>
            </a:r>
            <a:endParaRPr kumimoji="1" lang="ja-JP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下矢印 7"/>
          <p:cNvSpPr/>
          <p:nvPr/>
        </p:nvSpPr>
        <p:spPr>
          <a:xfrm>
            <a:off x="6876256" y="1124744"/>
            <a:ext cx="216024" cy="36004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下矢印 8"/>
          <p:cNvSpPr/>
          <p:nvPr/>
        </p:nvSpPr>
        <p:spPr>
          <a:xfrm rot="10800000">
            <a:off x="6876257" y="3861048"/>
            <a:ext cx="216023" cy="28803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 rot="10800000">
            <a:off x="6876257" y="5589239"/>
            <a:ext cx="216023" cy="28803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141</Words>
  <Application>Microsoft Office PowerPoint</Application>
  <PresentationFormat>画面に合わせる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テーマ</vt:lpstr>
      <vt:lpstr>CDAW2010 @Nobeyama RO 100KeV以上のeventのＨＸＲと電波の power-law indexの比較</vt:lpstr>
      <vt:lpstr>[9] 2005 Aug 25, 4:31-4:45UT M6.4 near limb event </vt:lpstr>
      <vt:lpstr>[9] 2005 Aug 25, 4:31-4:45UT M6.4 near limb event</vt:lpstr>
      <vt:lpstr>[10] 2005 Sep 10, 21:30-22:43UT X2.1 disk event</vt:lpstr>
      <vt:lpstr>[10] 2005 Sep 10, 21:30-22:43UT X2.1 disk event (peak 1 at 21:36UT)</vt:lpstr>
      <vt:lpstr>[10] 2005 Sep 10, 21:30-22:43UT X2.1 disk event (peak 2 at 21:45UT)</vt:lpstr>
      <vt:lpstr>[10] 2005 Sep 10, 21:30-22:43UT X2.1 disk event (peak 3 at 21:56UT)</vt:lpstr>
      <vt:lpstr>[6] 2004 Jan 6, 06:13-06:36UT M5.8  near limb event</vt:lpstr>
      <vt:lpstr>[6] 2004 Jan 6, 06:13-06:36UT M5.8  near limb event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Nishizuka</dc:creator>
  <cp:lastModifiedBy>Nishizuka</cp:lastModifiedBy>
  <cp:revision>9</cp:revision>
  <dcterms:created xsi:type="dcterms:W3CDTF">2010-10-28T02:09:46Z</dcterms:created>
  <dcterms:modified xsi:type="dcterms:W3CDTF">2010-10-28T06:20:28Z</dcterms:modified>
</cp:coreProperties>
</file>