
<file path=[Content_Types].xml><?xml version="1.0" encoding="utf-8"?>
<Types xmlns="http://schemas.openxmlformats.org/package/2006/content-types">
  <Default Extension="png" ContentType="image/png"/>
  <Default Extension="mpg" ContentType="vide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7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816A-8B4E-483A-BB83-9E5D27B1EA0C}" type="datetimeFigureOut">
              <a:rPr kumimoji="1" lang="ja-JP" altLang="en-US" smtClean="0"/>
              <a:t>2011/11/10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90F7-9222-4E73-91A5-70E62EDD92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54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816A-8B4E-483A-BB83-9E5D27B1EA0C}" type="datetimeFigureOut">
              <a:rPr kumimoji="1" lang="ja-JP" altLang="en-US" smtClean="0"/>
              <a:t>2011/11/10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90F7-9222-4E73-91A5-70E62EDD92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54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816A-8B4E-483A-BB83-9E5D27B1EA0C}" type="datetimeFigureOut">
              <a:rPr kumimoji="1" lang="ja-JP" altLang="en-US" smtClean="0"/>
              <a:t>2011/11/10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90F7-9222-4E73-91A5-70E62EDD92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3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816A-8B4E-483A-BB83-9E5D27B1EA0C}" type="datetimeFigureOut">
              <a:rPr kumimoji="1" lang="ja-JP" altLang="en-US" smtClean="0"/>
              <a:t>2011/11/10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90F7-9222-4E73-91A5-70E62EDD92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9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816A-8B4E-483A-BB83-9E5D27B1EA0C}" type="datetimeFigureOut">
              <a:rPr kumimoji="1" lang="ja-JP" altLang="en-US" smtClean="0"/>
              <a:t>2011/11/10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90F7-9222-4E73-91A5-70E62EDD92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114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816A-8B4E-483A-BB83-9E5D27B1EA0C}" type="datetimeFigureOut">
              <a:rPr kumimoji="1" lang="ja-JP" altLang="en-US" smtClean="0"/>
              <a:t>2011/11/10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90F7-9222-4E73-91A5-70E62EDD92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03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816A-8B4E-483A-BB83-9E5D27B1EA0C}" type="datetimeFigureOut">
              <a:rPr kumimoji="1" lang="ja-JP" altLang="en-US" smtClean="0"/>
              <a:t>2011/11/10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90F7-9222-4E73-91A5-70E62EDD92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48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816A-8B4E-483A-BB83-9E5D27B1EA0C}" type="datetimeFigureOut">
              <a:rPr kumimoji="1" lang="ja-JP" altLang="en-US" smtClean="0"/>
              <a:t>2011/11/10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90F7-9222-4E73-91A5-70E62EDD92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2120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816A-8B4E-483A-BB83-9E5D27B1EA0C}" type="datetimeFigureOut">
              <a:rPr kumimoji="1" lang="ja-JP" altLang="en-US" smtClean="0"/>
              <a:t>2011/11/10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90F7-9222-4E73-91A5-70E62EDD92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8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816A-8B4E-483A-BB83-9E5D27B1EA0C}" type="datetimeFigureOut">
              <a:rPr kumimoji="1" lang="ja-JP" altLang="en-US" smtClean="0"/>
              <a:t>2011/11/10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90F7-9222-4E73-91A5-70E62EDD92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22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816A-8B4E-483A-BB83-9E5D27B1EA0C}" type="datetimeFigureOut">
              <a:rPr kumimoji="1" lang="ja-JP" altLang="en-US" smtClean="0"/>
              <a:t>2011/11/10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90F7-9222-4E73-91A5-70E62EDD92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14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816A-8B4E-483A-BB83-9E5D27B1EA0C}" type="datetimeFigureOut">
              <a:rPr kumimoji="1" lang="ja-JP" altLang="en-US" smtClean="0"/>
              <a:t>2011/11/10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590F7-9222-4E73-91A5-70E62EDD92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315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711" y="0"/>
            <a:ext cx="5299364" cy="6858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99489" y="404664"/>
            <a:ext cx="1490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 GOES data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96488" y="2261632"/>
            <a:ext cx="1811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solid</a:t>
            </a:r>
            <a:r>
              <a:rPr kumimoji="1" lang="en-US" altLang="ja-JP" dirty="0" smtClean="0"/>
              <a:t>: 20-30 </a:t>
            </a:r>
            <a:r>
              <a:rPr kumimoji="1" lang="en-US" altLang="ja-JP" dirty="0" err="1" smtClean="0"/>
              <a:t>keV</a:t>
            </a:r>
            <a:endParaRPr kumimoji="1" lang="en-US" altLang="ja-JP" dirty="0" smtClean="0"/>
          </a:p>
          <a:p>
            <a:r>
              <a:rPr lang="en-US" altLang="ja-JP" dirty="0"/>
              <a:t>d</a:t>
            </a:r>
            <a:r>
              <a:rPr kumimoji="1" lang="en-US" altLang="ja-JP" dirty="0" smtClean="0"/>
              <a:t>otted: 30-50keV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94568" y="4245669"/>
            <a:ext cx="2295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solid</a:t>
            </a:r>
            <a:r>
              <a:rPr kumimoji="1" lang="en-US" altLang="ja-JP" dirty="0" smtClean="0"/>
              <a:t>: 17GHz (+500sfu)</a:t>
            </a:r>
          </a:p>
          <a:p>
            <a:r>
              <a:rPr lang="en-US" altLang="ja-JP" dirty="0"/>
              <a:t>d</a:t>
            </a:r>
            <a:r>
              <a:rPr kumimoji="1" lang="en-US" altLang="ja-JP" dirty="0" smtClean="0"/>
              <a:t>otted:  34GHz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70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648072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1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p1734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325800"/>
            <a:ext cx="6264696" cy="626469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948264" y="1844824"/>
            <a:ext cx="21465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Color: 17GHz</a:t>
            </a:r>
          </a:p>
          <a:p>
            <a:r>
              <a:rPr lang="en-US" altLang="ja-JP" dirty="0" smtClean="0"/>
              <a:t>Contours: 34GHz</a:t>
            </a:r>
          </a:p>
          <a:p>
            <a:r>
              <a:rPr kumimoji="1" lang="en-US" altLang="ja-JP" dirty="0" smtClean="0"/>
              <a:t>Levels=30,50,70,90%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723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5976664" cy="597666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843072" y="2348880"/>
            <a:ext cx="18548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Color: 17GHz</a:t>
            </a:r>
          </a:p>
          <a:p>
            <a:r>
              <a:rPr lang="en-US" altLang="ja-JP" dirty="0" smtClean="0"/>
              <a:t>Contours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black: </a:t>
            </a:r>
            <a:r>
              <a:rPr kumimoji="1" lang="en-US" altLang="ja-JP" dirty="0" smtClean="0"/>
              <a:t>20-30keV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</a:t>
            </a:r>
            <a:r>
              <a:rPr lang="en-US" altLang="ja-JP" dirty="0" smtClean="0"/>
              <a:t>red</a:t>
            </a:r>
            <a:r>
              <a:rPr lang="en-US" altLang="ja-JP" dirty="0" smtClean="0"/>
              <a:t>: </a:t>
            </a:r>
            <a:r>
              <a:rPr lang="en-US" altLang="ja-JP" dirty="0" smtClean="0"/>
              <a:t>30-50keV</a:t>
            </a:r>
            <a:endParaRPr lang="en-US" altLang="ja-JP" dirty="0" smtClean="0"/>
          </a:p>
          <a:p>
            <a:r>
              <a:rPr kumimoji="1" lang="en-US" altLang="ja-JP" dirty="0" smtClean="0"/>
              <a:t>Levels=50,70,90%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34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5760640" cy="576064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516216" y="1628800"/>
            <a:ext cx="19157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Color: AIA 171A</a:t>
            </a:r>
          </a:p>
          <a:p>
            <a:r>
              <a:rPr lang="en-US" altLang="ja-JP" dirty="0" smtClean="0"/>
              <a:t>Contours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black: 17GHz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white: 34 GHz</a:t>
            </a:r>
          </a:p>
          <a:p>
            <a:r>
              <a:rPr lang="en-US" altLang="ja-JP" dirty="0" smtClean="0"/>
              <a:t>  levels=10,50,90%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0548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6192688" cy="619268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444208" y="1484784"/>
            <a:ext cx="27011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Color: AIA 171A</a:t>
            </a:r>
          </a:p>
          <a:p>
            <a:r>
              <a:rPr lang="en-US" altLang="ja-JP" dirty="0" smtClean="0"/>
              <a:t>Contours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black: negative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white: positive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levels=±400, 800, 1200G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43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8911" y="1710538"/>
            <a:ext cx="6461259" cy="345638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2567"/>
            <a:ext cx="4176464" cy="5345187"/>
          </a:xfrm>
          <a:prstGeom prst="rect">
            <a:avLst/>
          </a:prstGeom>
        </p:spPr>
      </p:pic>
      <p:sp>
        <p:nvSpPr>
          <p:cNvPr id="4" name="円/楕円 3"/>
          <p:cNvSpPr/>
          <p:nvPr/>
        </p:nvSpPr>
        <p:spPr>
          <a:xfrm rot="-1200000">
            <a:off x="1928987" y="4571873"/>
            <a:ext cx="989216" cy="1141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HXR</a:t>
            </a:r>
          </a:p>
          <a:p>
            <a:pPr algn="ctr"/>
            <a:r>
              <a:rPr lang="en-US" altLang="ja-JP" dirty="0" smtClean="0"/>
              <a:t>radio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32240" y="6025385"/>
            <a:ext cx="1610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Asai</a:t>
            </a:r>
            <a:r>
              <a:rPr kumimoji="1" lang="en-US" altLang="ja-JP" dirty="0" smtClean="0"/>
              <a:t> et al. 2002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45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86</Words>
  <Application>Microsoft Office PowerPoint</Application>
  <PresentationFormat>画面に合わせる (4:3)</PresentationFormat>
  <Paragraphs>26</Paragraphs>
  <Slides>7</Slides>
  <Notes>0</Notes>
  <HiddenSlides>0</HiddenSlides>
  <MMClips>1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Nagoya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Satoshi Masuda</dc:creator>
  <cp:lastModifiedBy>Satoshi Masuda</cp:lastModifiedBy>
  <cp:revision>6</cp:revision>
  <dcterms:created xsi:type="dcterms:W3CDTF">2011-11-10T11:50:00Z</dcterms:created>
  <dcterms:modified xsi:type="dcterms:W3CDTF">2011-11-10T12:44:38Z</dcterms:modified>
</cp:coreProperties>
</file>