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CDAW14</a:t>
            </a:r>
            <a:br>
              <a:rPr lang="en-US" dirty="0" smtClean="0"/>
            </a:br>
            <a:r>
              <a:rPr lang="en-US" dirty="0" smtClean="0"/>
              <a:t>power index at radio regime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FF0000"/>
                </a:solidFill>
              </a:rPr>
              <a:t>（は）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/share/</a:t>
            </a:r>
            <a:r>
              <a:rPr lang="en-US" sz="2800" dirty="0" err="1" smtClean="0"/>
              <a:t>norp</a:t>
            </a:r>
            <a:r>
              <a:rPr lang="en-US" sz="2800" dirty="0" smtClean="0"/>
              <a:t>/</a:t>
            </a:r>
            <a:r>
              <a:rPr lang="en-US" sz="2800" dirty="0" err="1" smtClean="0"/>
              <a:t>xdr</a:t>
            </a:r>
            <a:r>
              <a:rPr lang="en-US" sz="2800" dirty="0" smtClean="0"/>
              <a:t>/2011/02/norp20110215_0154.xdr</a:t>
            </a:r>
            <a:endParaRPr lang="en-US" sz="2800" dirty="0"/>
          </a:p>
        </p:txBody>
      </p:sp>
      <p:pic>
        <p:nvPicPr>
          <p:cNvPr id="5" name="Picture 4" descr="freq3_094_170_34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09800"/>
            <a:ext cx="5191125" cy="3810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3528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7338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624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for </a:t>
            </a:r>
            <a:r>
              <a:rPr lang="en-US" dirty="0" smtClean="0"/>
              <a:t>3 frequencies out of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9.4, 17.0 and 34.0 </a:t>
            </a:r>
            <a:r>
              <a:rPr lang="en-US" dirty="0" smtClean="0"/>
              <a:t>GHz</a:t>
            </a:r>
          </a:p>
          <a:p>
            <a:r>
              <a:rPr lang="en-US" dirty="0" smtClean="0"/>
              <a:t>To find power-law index, delta, fitting I(f)=I0 * </a:t>
            </a:r>
            <a:r>
              <a:rPr lang="en-US" dirty="0" err="1" smtClean="0"/>
              <a:t>f^delta</a:t>
            </a:r>
            <a:endParaRPr lang="en-US" dirty="0" smtClean="0"/>
          </a:p>
          <a:p>
            <a:r>
              <a:rPr lang="en-US" dirty="0" smtClean="0"/>
              <a:t>By taking </a:t>
            </a:r>
            <a:r>
              <a:rPr lang="en-US" dirty="0" smtClean="0"/>
              <a:t>logarithm for frequency (GHz) and intensity (</a:t>
            </a:r>
            <a:r>
              <a:rPr lang="en-US" dirty="0" err="1" smtClean="0"/>
              <a:t>sfu</a:t>
            </a:r>
            <a:r>
              <a:rPr lang="en-US" dirty="0" smtClean="0"/>
              <a:t>), unit </a:t>
            </a:r>
            <a:r>
              <a:rPr lang="en-US" dirty="0" smtClean="0"/>
              <a:t>and other normalization factors be absorbed by </a:t>
            </a:r>
            <a:r>
              <a:rPr lang="en-US" dirty="0" smtClean="0"/>
              <a:t>linear </a:t>
            </a:r>
            <a:r>
              <a:rPr lang="en-US" dirty="0" smtClean="0"/>
              <a:t>fitting </a:t>
            </a:r>
            <a:r>
              <a:rPr lang="en-US" dirty="0" err="1" smtClean="0"/>
              <a:t>coef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    </a:t>
            </a:r>
            <a:r>
              <a:rPr lang="en-US" dirty="0" smtClean="0"/>
              <a:t>l</a:t>
            </a:r>
            <a:r>
              <a:rPr lang="en-US" dirty="0" smtClean="0"/>
              <a:t>og(I</a:t>
            </a:r>
            <a:r>
              <a:rPr lang="en-US" dirty="0" smtClean="0"/>
              <a:t>’) = </a:t>
            </a:r>
            <a:r>
              <a:rPr lang="en-US" dirty="0" smtClean="0"/>
              <a:t>log(I0) </a:t>
            </a:r>
            <a:r>
              <a:rPr lang="en-US" dirty="0" smtClean="0"/>
              <a:t>+ </a:t>
            </a:r>
            <a:r>
              <a:rPr lang="en-US" dirty="0" smtClean="0"/>
              <a:t>delta * log(f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Subtracting average(s) at each frequency before taking logarithm etc.</a:t>
            </a:r>
            <a:endParaRPr lang="en-US" dirty="0" smtClean="0"/>
          </a:p>
          <a:p>
            <a:pPr lvl="1"/>
            <a:r>
              <a:rPr lang="en-US" dirty="0" smtClean="0"/>
              <a:t>     I</a:t>
            </a:r>
            <a:r>
              <a:rPr lang="en-US" dirty="0" smtClean="0"/>
              <a:t>’ = I – </a:t>
            </a:r>
            <a:r>
              <a:rPr lang="en-US" dirty="0" err="1" smtClean="0"/>
              <a:t>Iave</a:t>
            </a:r>
            <a:r>
              <a:rPr lang="en-US" dirty="0" smtClean="0"/>
              <a:t> </a:t>
            </a:r>
            <a:r>
              <a:rPr lang="en-US" dirty="0" smtClean="0"/>
              <a:t>* (</a:t>
            </a:r>
            <a:r>
              <a:rPr lang="en-US" dirty="0" smtClean="0"/>
              <a:t>1.0 + 0.025*{-1,0,1});</a:t>
            </a:r>
          </a:p>
          <a:p>
            <a:r>
              <a:rPr lang="en-US" dirty="0" smtClean="0"/>
              <a:t>Record </a:t>
            </a:r>
            <a:r>
              <a:rPr lang="en-US" dirty="0" smtClean="0"/>
              <a:t>max. </a:t>
            </a:r>
            <a:r>
              <a:rPr lang="en-US" dirty="0" smtClean="0"/>
              <a:t>&amp; min</a:t>
            </a:r>
            <a:r>
              <a:rPr lang="en-US" dirty="0" smtClean="0"/>
              <a:t>. of linear fitting </a:t>
            </a:r>
            <a:r>
              <a:rPr lang="en-US" dirty="0" err="1" smtClean="0"/>
              <a:t>coef</a:t>
            </a:r>
            <a:r>
              <a:rPr lang="en-US" dirty="0" smtClean="0"/>
              <a:t>., a0 and a1, </a:t>
            </a:r>
            <a:r>
              <a:rPr lang="en-US" dirty="0" smtClean="0"/>
              <a:t>among 3x3x3 </a:t>
            </a:r>
            <a:r>
              <a:rPr lang="en-US" dirty="0" smtClean="0"/>
              <a:t>fittings, for error estimation.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 </a:t>
            </a:r>
            <a:r>
              <a:rPr lang="en-US" dirty="0" smtClean="0"/>
              <a:t>1 of 2 </a:t>
            </a:r>
            <a:r>
              <a:rPr lang="en-US" dirty="0" smtClean="0"/>
              <a:t>: </a:t>
            </a:r>
            <a:r>
              <a:rPr lang="en-US" dirty="0" smtClean="0"/>
              <a:t>delta</a:t>
            </a:r>
            <a:r>
              <a:rPr lang="en-US" dirty="0" smtClean="0"/>
              <a:t>, </a:t>
            </a:r>
            <a:r>
              <a:rPr lang="en-US" dirty="0" smtClean="0"/>
              <a:t>power index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lncoef</a:t>
            </a:r>
            <a:r>
              <a:rPr lang="en-US" dirty="0" smtClean="0"/>
              <a:t>(1,*)</a:t>
            </a:r>
            <a:endParaRPr lang="en-US" dirty="0"/>
          </a:p>
        </p:txBody>
      </p:sp>
      <p:pic>
        <p:nvPicPr>
          <p:cNvPr id="6" name="Content Placeholder 3" descr="linfitcoe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6437" y="2286000"/>
            <a:ext cx="5191125" cy="381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819400" y="3657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19400" y="45720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3528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624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67600" y="3505200"/>
            <a:ext cx="9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delta =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67600" y="4343400"/>
            <a:ext cx="101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delta =-2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/share/</a:t>
            </a:r>
            <a:r>
              <a:rPr lang="en-US" sz="2800" dirty="0" err="1" smtClean="0"/>
              <a:t>norp</a:t>
            </a:r>
            <a:r>
              <a:rPr lang="en-US" sz="2800" dirty="0" smtClean="0"/>
              <a:t>/</a:t>
            </a:r>
            <a:r>
              <a:rPr lang="en-US" sz="2800" dirty="0" err="1" smtClean="0"/>
              <a:t>xdr</a:t>
            </a:r>
            <a:r>
              <a:rPr lang="en-US" sz="2800" dirty="0" smtClean="0"/>
              <a:t>/2011/02/norp20110215_0154.xdr</a:t>
            </a:r>
            <a:endParaRPr lang="en-US" sz="2800" dirty="0"/>
          </a:p>
        </p:txBody>
      </p:sp>
      <p:pic>
        <p:nvPicPr>
          <p:cNvPr id="5" name="Picture 4" descr="freq3_094_170_34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09800"/>
            <a:ext cx="5191125" cy="3810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3528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7338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624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</a:t>
            </a:r>
            <a:r>
              <a:rPr lang="en-US" dirty="0" smtClean="0"/>
              <a:t>2 of 2 : I0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dirty="0" err="1" smtClean="0"/>
              <a:t>ncoef</a:t>
            </a:r>
            <a:r>
              <a:rPr lang="en-US" dirty="0" smtClean="0"/>
              <a:t>(0,*)</a:t>
            </a:r>
            <a:endParaRPr lang="en-US" dirty="0"/>
          </a:p>
        </p:txBody>
      </p:sp>
      <p:pic>
        <p:nvPicPr>
          <p:cNvPr id="6" name="Content Placeholder 3" descr="linfitcoef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6437" y="2286000"/>
            <a:ext cx="5191125" cy="3810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3528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7338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62400" y="2362200"/>
            <a:ext cx="0" cy="396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data &amp;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scr</a:t>
            </a:r>
            <a:r>
              <a:rPr lang="en-US" dirty="0" smtClean="0"/>
              <a:t>/web/</a:t>
            </a:r>
            <a:r>
              <a:rPr lang="en-US" dirty="0" err="1" smtClean="0"/>
              <a:t>htdocs</a:t>
            </a:r>
            <a:r>
              <a:rPr lang="en-US" dirty="0" smtClean="0"/>
              <a:t>/meeting/cdaw14/grp1/</a:t>
            </a:r>
            <a:r>
              <a:rPr lang="en-US" dirty="0" err="1" smtClean="0"/>
              <a:t>hayashi</a:t>
            </a:r>
            <a:r>
              <a:rPr lang="en-US" dirty="0" smtClean="0"/>
              <a:t>/</a:t>
            </a:r>
            <a:r>
              <a:rPr lang="en-US" dirty="0" err="1" smtClean="0"/>
              <a:t>norp_powerlaw</a:t>
            </a:r>
            <a:r>
              <a:rPr lang="en-US" dirty="0" smtClean="0"/>
              <a:t>/</a:t>
            </a:r>
          </a:p>
          <a:p>
            <a:r>
              <a:rPr lang="en-US" dirty="0" smtClean="0"/>
              <a:t>nobeyama_hempa.working.pro</a:t>
            </a:r>
            <a:endParaRPr lang="en-US" dirty="0" smtClean="0"/>
          </a:p>
          <a:p>
            <a:r>
              <a:rPr lang="en-US" dirty="0" smtClean="0"/>
              <a:t>cdaw14_norp3_2011feb15_all.sav</a:t>
            </a:r>
          </a:p>
          <a:p>
            <a:r>
              <a:rPr lang="en-US" dirty="0" smtClean="0"/>
              <a:t>fiav3.sav : logarithm of </a:t>
            </a:r>
            <a:r>
              <a:rPr lang="en-US" dirty="0" smtClean="0"/>
              <a:t>flux intensities, log(I’)</a:t>
            </a:r>
            <a:endParaRPr lang="en-US" dirty="0" smtClean="0"/>
          </a:p>
          <a:p>
            <a:r>
              <a:rPr lang="en-US" dirty="0" smtClean="0"/>
              <a:t>freq3.sav  : logarithm of 3 frequencies, log(f)</a:t>
            </a:r>
          </a:p>
          <a:p>
            <a:r>
              <a:rPr lang="en-US" dirty="0" smtClean="0"/>
              <a:t>lncoef.sav : linear fitting coefficients</a:t>
            </a:r>
          </a:p>
          <a:p>
            <a:r>
              <a:rPr lang="en-US" dirty="0" smtClean="0"/>
              <a:t>timav.sav : time</a:t>
            </a:r>
          </a:p>
          <a:p>
            <a:r>
              <a:rPr lang="en-US" dirty="0" smtClean="0"/>
              <a:t>*.ps *.pdf : supplemental files, </a:t>
            </a:r>
            <a:r>
              <a:rPr lang="en-US" dirty="0" err="1" smtClean="0"/>
              <a:t>omake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CDAW14 power index at radio regime</vt:lpstr>
      <vt:lpstr>data</vt:lpstr>
      <vt:lpstr>Fitting for 3 frequencies out of 7</vt:lpstr>
      <vt:lpstr>Result 1 of 2 : delta, power index</vt:lpstr>
      <vt:lpstr>data</vt:lpstr>
      <vt:lpstr>Result 2 of 2 : I0</vt:lpstr>
      <vt:lpstr>Output data &amp; code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CDAW14</dc:title>
  <dc:creator>keiji</dc:creator>
  <cp:lastModifiedBy>keiji hayashi</cp:lastModifiedBy>
  <cp:revision>22</cp:revision>
  <dcterms:created xsi:type="dcterms:W3CDTF">2006-08-16T00:00:00Z</dcterms:created>
  <dcterms:modified xsi:type="dcterms:W3CDTF">2014-10-02T09:01:59Z</dcterms:modified>
</cp:coreProperties>
</file>