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4" r:id="rId4"/>
    <p:sldId id="29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2" r:id="rId13"/>
    <p:sldId id="272" r:id="rId14"/>
    <p:sldId id="273" r:id="rId15"/>
    <p:sldId id="274" r:id="rId16"/>
    <p:sldId id="275" r:id="rId17"/>
    <p:sldId id="277" r:id="rId18"/>
    <p:sldId id="278" r:id="rId19"/>
    <p:sldId id="293" r:id="rId20"/>
    <p:sldId id="279" r:id="rId21"/>
    <p:sldId id="280" r:id="rId22"/>
    <p:sldId id="281" r:id="rId23"/>
    <p:sldId id="282" r:id="rId24"/>
    <p:sldId id="283" r:id="rId25"/>
    <p:sldId id="284" r:id="rId26"/>
    <p:sldId id="29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552D5-DC94-42B9-B7F8-2C30CC2BF266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D6A0D-A17B-4918-AD5F-2F150BB1D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mtClean="0"/>
              <a:t>Result List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CDAW14 Group2</a:t>
            </a:r>
          </a:p>
          <a:p>
            <a:r>
              <a:rPr lang="en-US" altLang="ja-JP" dirty="0" smtClean="0"/>
              <a:t>Shun </a:t>
            </a:r>
            <a:r>
              <a:rPr lang="en-US" altLang="ja-JP" dirty="0" err="1" smtClean="0"/>
              <a:t>Miyawaki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71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1520" y="195107"/>
            <a:ext cx="43204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AIA 1700Å vs 17GHz LCP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52665" y="164330"/>
            <a:ext cx="38884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AIA Emission Measure</a:t>
            </a:r>
            <a:endParaRPr kumimoji="1" lang="ja-JP" altLang="en-US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39552" y="5375839"/>
            <a:ext cx="2088232" cy="1200329"/>
            <a:chOff x="628603" y="5445224"/>
            <a:chExt cx="2088232" cy="120032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28603" y="5445224"/>
              <a:ext cx="2088232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	  20000K</a:t>
              </a:r>
            </a:p>
            <a:p>
              <a:r>
                <a:rPr lang="en-US" altLang="ja-JP" dirty="0" smtClean="0"/>
                <a:t>	  15000K</a:t>
              </a:r>
            </a:p>
            <a:p>
              <a:r>
                <a:rPr lang="en-US" altLang="ja-JP" dirty="0" smtClean="0"/>
                <a:t>	  10000K</a:t>
              </a:r>
            </a:p>
            <a:p>
              <a:r>
                <a:rPr lang="en-US" altLang="ja-JP" dirty="0" smtClean="0"/>
                <a:t>	    9500K</a:t>
              </a:r>
              <a:endParaRPr kumimoji="1" lang="ja-JP" altLang="en-US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835067" y="6453336"/>
              <a:ext cx="72008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35067" y="5926420"/>
              <a:ext cx="720080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067" y="6188164"/>
              <a:ext cx="72008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835067" y="563838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978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(B) 2012/06/15 00:11:00 (UT)</a:t>
            </a:r>
            <a:br>
              <a:rPr lang="en-US" altLang="ja-JP" dirty="0" smtClean="0"/>
            </a:br>
            <a:r>
              <a:rPr lang="en-US" altLang="ja-JP" dirty="0" smtClean="0"/>
              <a:t>NOAA AR 11504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458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47664" y="118372"/>
            <a:ext cx="58326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SDO/HMI LOS Magnetic Field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6102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31840" y="118373"/>
            <a:ext cx="3203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SDO/AIA 1700Å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3733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5183" y="121077"/>
            <a:ext cx="3203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SDO/AIA 1700Å 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13409"/>
            <a:ext cx="41044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SDO/AIA 1700Å vs </a:t>
            </a:r>
            <a:r>
              <a:rPr lang="en-US" altLang="ja-JP" sz="2400" dirty="0" err="1" smtClean="0"/>
              <a:t>NoRH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34GHz  </a:t>
            </a:r>
            <a:endParaRPr kumimoji="1" lang="ja-JP" altLang="en-US" sz="24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2" y="5375839"/>
            <a:ext cx="1853089" cy="1200329"/>
            <a:chOff x="628603" y="5445224"/>
            <a:chExt cx="1853089" cy="120032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28603" y="5445224"/>
              <a:ext cx="1853089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	10000K</a:t>
              </a:r>
            </a:p>
            <a:p>
              <a:r>
                <a:rPr lang="en-US" altLang="ja-JP" dirty="0" smtClean="0"/>
                <a:t>	  9500K</a:t>
              </a:r>
            </a:p>
            <a:p>
              <a:r>
                <a:rPr lang="en-US" altLang="ja-JP" dirty="0" smtClean="0"/>
                <a:t>	  9000K</a:t>
              </a:r>
            </a:p>
            <a:p>
              <a:r>
                <a:rPr lang="en-US" altLang="ja-JP" dirty="0" smtClean="0"/>
                <a:t>	  8500K</a:t>
              </a:r>
              <a:endParaRPr kumimoji="1" lang="ja-JP" altLang="en-US" dirty="0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835067" y="6453336"/>
              <a:ext cx="72008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835067" y="5926420"/>
              <a:ext cx="720080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35067" y="6188164"/>
              <a:ext cx="72008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067" y="563838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996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81100"/>
            <a:ext cx="4525963" cy="4525963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3491880" y="121074"/>
            <a:ext cx="26171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34GHz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9771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55184" y="121073"/>
            <a:ext cx="346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17GHz LCP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65010" y="133554"/>
            <a:ext cx="346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17GHz RCP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6161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539552" y="5375839"/>
            <a:ext cx="2088232" cy="1200329"/>
            <a:chOff x="628603" y="5445224"/>
            <a:chExt cx="2088232" cy="120032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28603" y="5445224"/>
              <a:ext cx="2088232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	  20000K</a:t>
              </a:r>
            </a:p>
            <a:p>
              <a:r>
                <a:rPr lang="en-US" altLang="ja-JP" dirty="0" smtClean="0"/>
                <a:t>	  15000K</a:t>
              </a:r>
            </a:p>
            <a:p>
              <a:r>
                <a:rPr lang="en-US" altLang="ja-JP" dirty="0" smtClean="0"/>
                <a:t>	  10000K</a:t>
              </a:r>
            </a:p>
            <a:p>
              <a:r>
                <a:rPr lang="en-US" altLang="ja-JP" dirty="0" smtClean="0"/>
                <a:t>	    9500K</a:t>
              </a:r>
              <a:endParaRPr kumimoji="1" lang="ja-JP" altLang="en-US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835067" y="6453336"/>
              <a:ext cx="72008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35067" y="5926420"/>
              <a:ext cx="720080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067" y="6188164"/>
              <a:ext cx="72008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835067" y="563838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251520" y="195107"/>
            <a:ext cx="38164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AIA 1700Å vs 17GHz LCP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52665" y="195107"/>
            <a:ext cx="38884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AIA 1700Å vs 17GHz RCP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6377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(C) 2012/06/16 00:11:00 (UT)</a:t>
            </a:r>
            <a:br>
              <a:rPr lang="en-US" altLang="ja-JP" dirty="0" smtClean="0"/>
            </a:br>
            <a:r>
              <a:rPr lang="en-US" altLang="ja-JP" dirty="0" smtClean="0"/>
              <a:t>NOAA AR 11504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51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47664" y="118372"/>
            <a:ext cx="58326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SDO/HMI LOS Magnetic Field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6102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2011/12/25 00:05:00 (UT)</a:t>
            </a:r>
          </a:p>
          <a:p>
            <a:pPr lvl="1"/>
            <a:r>
              <a:rPr kumimoji="1" lang="en-US" altLang="ja-JP" dirty="0" smtClean="0"/>
              <a:t>NOAA AR 11384</a:t>
            </a:r>
          </a:p>
          <a:p>
            <a:pPr marL="457200" lvl="1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2012/06/15 00:11:00 (UT)</a:t>
            </a:r>
          </a:p>
          <a:p>
            <a:pPr lvl="1"/>
            <a:r>
              <a:rPr lang="en-US" altLang="ja-JP" dirty="0" smtClean="0"/>
              <a:t>NOAA AR 11504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2012/06/16 00:11:00 (UT)</a:t>
            </a:r>
          </a:p>
          <a:p>
            <a:pPr lvl="1"/>
            <a:r>
              <a:rPr lang="en-US" altLang="ja-JP" dirty="0" smtClean="0"/>
              <a:t>NOAA AR 11504</a:t>
            </a:r>
          </a:p>
          <a:p>
            <a:pPr lvl="1"/>
            <a:endParaRPr lang="en-US" altLang="ja-JP" dirty="0"/>
          </a:p>
          <a:p>
            <a:r>
              <a:rPr lang="en-US" altLang="ja-JP" smtClean="0"/>
              <a:t>2012/06/16 </a:t>
            </a:r>
            <a:r>
              <a:rPr lang="en-US" altLang="ja-JP" dirty="0"/>
              <a:t>05:31:00 (UT)</a:t>
            </a:r>
          </a:p>
          <a:p>
            <a:pPr lvl="1"/>
            <a:r>
              <a:rPr lang="en-US" altLang="ja-JP" dirty="0"/>
              <a:t>NOAA AR 11504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25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31840" y="118373"/>
            <a:ext cx="3203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SDO/AIA 1700Å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0709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5183" y="121077"/>
            <a:ext cx="3203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SDO/AIA 1700Å 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13409"/>
            <a:ext cx="41044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SDO/AIA 1700Å vs </a:t>
            </a:r>
            <a:r>
              <a:rPr lang="en-US" altLang="ja-JP" sz="2400" dirty="0" err="1" smtClean="0"/>
              <a:t>NoRH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34GHz  </a:t>
            </a:r>
            <a:endParaRPr kumimoji="1" lang="ja-JP" altLang="en-US" sz="24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2" y="5375839"/>
            <a:ext cx="1853089" cy="1200329"/>
            <a:chOff x="628603" y="5445224"/>
            <a:chExt cx="1853089" cy="120032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28603" y="5445224"/>
              <a:ext cx="1853089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	10000K</a:t>
              </a:r>
            </a:p>
            <a:p>
              <a:r>
                <a:rPr lang="en-US" altLang="ja-JP" dirty="0" smtClean="0"/>
                <a:t>	  9500K</a:t>
              </a:r>
            </a:p>
            <a:p>
              <a:r>
                <a:rPr lang="en-US" altLang="ja-JP" dirty="0" smtClean="0"/>
                <a:t>	  9000K</a:t>
              </a:r>
            </a:p>
            <a:p>
              <a:r>
                <a:rPr lang="en-US" altLang="ja-JP" dirty="0" smtClean="0"/>
                <a:t>	  8500K</a:t>
              </a:r>
              <a:endParaRPr kumimoji="1" lang="ja-JP" altLang="en-US" dirty="0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835067" y="6453336"/>
              <a:ext cx="72008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835067" y="5926420"/>
              <a:ext cx="720080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35067" y="6188164"/>
              <a:ext cx="72008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067" y="563838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7778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81100"/>
            <a:ext cx="4525963" cy="4525963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3491880" y="121074"/>
            <a:ext cx="26171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34GHz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2562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55184" y="121073"/>
            <a:ext cx="346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17GHz LCP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65010" y="133554"/>
            <a:ext cx="346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17GHz RCP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43114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539552" y="5375839"/>
            <a:ext cx="2088232" cy="1200329"/>
            <a:chOff x="628603" y="5445224"/>
            <a:chExt cx="2088232" cy="120032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28603" y="5445224"/>
              <a:ext cx="2088232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	  20000K</a:t>
              </a:r>
            </a:p>
            <a:p>
              <a:r>
                <a:rPr lang="en-US" altLang="ja-JP" dirty="0" smtClean="0"/>
                <a:t>	  15000K</a:t>
              </a:r>
            </a:p>
            <a:p>
              <a:r>
                <a:rPr lang="en-US" altLang="ja-JP" dirty="0" smtClean="0"/>
                <a:t>	  10000K</a:t>
              </a:r>
            </a:p>
            <a:p>
              <a:r>
                <a:rPr lang="en-US" altLang="ja-JP" dirty="0" smtClean="0"/>
                <a:t>	    9500K</a:t>
              </a:r>
              <a:endParaRPr kumimoji="1" lang="ja-JP" altLang="en-US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835067" y="6453336"/>
              <a:ext cx="72008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35067" y="5926420"/>
              <a:ext cx="720080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067" y="6188164"/>
              <a:ext cx="72008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835067" y="563838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251520" y="195107"/>
            <a:ext cx="38164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AIA 1700Å vs 17GHz LCP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52665" y="195107"/>
            <a:ext cx="38884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AIA 1700Å vs 17GHz RCP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6018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(A) </a:t>
            </a:r>
            <a:r>
              <a:rPr lang="en-US" altLang="ja-JP" dirty="0" smtClean="0"/>
              <a:t>2012/06/16 05:30:00 </a:t>
            </a:r>
            <a:r>
              <a:rPr lang="en-US" altLang="ja-JP" dirty="0" smtClean="0"/>
              <a:t>(UT)</a:t>
            </a:r>
            <a:br>
              <a:rPr lang="en-US" altLang="ja-JP" dirty="0" smtClean="0"/>
            </a:br>
            <a:r>
              <a:rPr lang="en-US" altLang="ja-JP" dirty="0" smtClean="0"/>
              <a:t>NOAA AR </a:t>
            </a:r>
            <a:r>
              <a:rPr lang="en-US" altLang="ja-JP" dirty="0" smtClean="0"/>
              <a:t>11504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580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47664" y="118372"/>
            <a:ext cx="58326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SDO/HMI LOS Magnetic Field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61027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31840" y="118373"/>
            <a:ext cx="3203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SDO/AIA 1700Å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4593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5183" y="121077"/>
            <a:ext cx="3203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SDO/AIA 1700Å 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13409"/>
            <a:ext cx="41044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SDO/AIA 1700Å vs </a:t>
            </a:r>
            <a:r>
              <a:rPr lang="en-US" altLang="ja-JP" sz="2400" dirty="0" err="1" smtClean="0"/>
              <a:t>NoRH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34GHz  </a:t>
            </a:r>
            <a:endParaRPr kumimoji="1" lang="ja-JP" altLang="en-US" sz="24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2" y="5375839"/>
            <a:ext cx="1853089" cy="1200329"/>
            <a:chOff x="628603" y="5445224"/>
            <a:chExt cx="1853089" cy="120032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28603" y="5445224"/>
              <a:ext cx="1853089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	10000K</a:t>
              </a:r>
            </a:p>
            <a:p>
              <a:r>
                <a:rPr lang="en-US" altLang="ja-JP" dirty="0" smtClean="0"/>
                <a:t>	  9500K</a:t>
              </a:r>
            </a:p>
            <a:p>
              <a:r>
                <a:rPr lang="en-US" altLang="ja-JP" dirty="0" smtClean="0"/>
                <a:t>	  9000K</a:t>
              </a:r>
            </a:p>
            <a:p>
              <a:r>
                <a:rPr lang="en-US" altLang="ja-JP" dirty="0" smtClean="0"/>
                <a:t>	  8500K</a:t>
              </a:r>
              <a:endParaRPr kumimoji="1" lang="ja-JP" altLang="en-US" dirty="0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835067" y="6453336"/>
              <a:ext cx="72008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835067" y="5926420"/>
              <a:ext cx="720080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35067" y="6188164"/>
              <a:ext cx="72008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067" y="563838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9629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81100"/>
            <a:ext cx="4525963" cy="4525963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3491880" y="121074"/>
            <a:ext cx="26171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34GHz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6580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(A) 2011/12/25 00:05:00 (UT)</a:t>
            </a:r>
            <a:br>
              <a:rPr lang="en-US" altLang="ja-JP" dirty="0" smtClean="0"/>
            </a:br>
            <a:r>
              <a:rPr lang="en-US" altLang="ja-JP" dirty="0" smtClean="0"/>
              <a:t>NOAA AR 11384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8349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55184" y="121073"/>
            <a:ext cx="346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17GHz LCP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65010" y="133554"/>
            <a:ext cx="346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17GHz RCP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10016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55776" y="164330"/>
            <a:ext cx="38884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AIA Emission Measure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58779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1520" y="195107"/>
            <a:ext cx="43204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AIA 1700Å vs 17GHz LCP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52665" y="164330"/>
            <a:ext cx="38884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AIA Emission Measure</a:t>
            </a:r>
            <a:endParaRPr kumimoji="1" lang="ja-JP" altLang="en-US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39552" y="5375839"/>
            <a:ext cx="2088232" cy="1200329"/>
            <a:chOff x="628603" y="5445224"/>
            <a:chExt cx="2088232" cy="120032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28603" y="5445224"/>
              <a:ext cx="2088232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	  20000K</a:t>
              </a:r>
            </a:p>
            <a:p>
              <a:r>
                <a:rPr lang="en-US" altLang="ja-JP" dirty="0" smtClean="0"/>
                <a:t>	  15000K</a:t>
              </a:r>
            </a:p>
            <a:p>
              <a:r>
                <a:rPr lang="en-US" altLang="ja-JP" dirty="0" smtClean="0"/>
                <a:t>	  10000K</a:t>
              </a:r>
            </a:p>
            <a:p>
              <a:r>
                <a:rPr lang="en-US" altLang="ja-JP" dirty="0" smtClean="0"/>
                <a:t>	    9500K</a:t>
              </a:r>
              <a:endParaRPr kumimoji="1" lang="ja-JP" altLang="en-US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835067" y="6453336"/>
              <a:ext cx="72008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35067" y="5926420"/>
              <a:ext cx="720080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067" y="6188164"/>
              <a:ext cx="72008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835067" y="563838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305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47664" y="118372"/>
            <a:ext cx="58326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SDO/HMI LOS Magnetic Field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685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31840" y="118373"/>
            <a:ext cx="3203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SDO/AIA 1700Å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7807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5183" y="121077"/>
            <a:ext cx="32033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SDO/AIA 1700Å 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13409"/>
            <a:ext cx="41044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SDO/AIA 1700Å vs </a:t>
            </a:r>
            <a:r>
              <a:rPr lang="en-US" altLang="ja-JP" sz="2400" dirty="0" err="1" smtClean="0"/>
              <a:t>NoRH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34GHz  </a:t>
            </a:r>
            <a:endParaRPr kumimoji="1" lang="ja-JP" altLang="en-US" sz="24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2" y="5375839"/>
            <a:ext cx="1853089" cy="1200329"/>
            <a:chOff x="628603" y="5445224"/>
            <a:chExt cx="1853089" cy="120032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28603" y="5445224"/>
              <a:ext cx="1853089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	10000K</a:t>
              </a:r>
            </a:p>
            <a:p>
              <a:r>
                <a:rPr lang="en-US" altLang="ja-JP" dirty="0" smtClean="0"/>
                <a:t>	  9500K</a:t>
              </a:r>
            </a:p>
            <a:p>
              <a:r>
                <a:rPr lang="en-US" altLang="ja-JP" dirty="0" smtClean="0"/>
                <a:t>	  9000K</a:t>
              </a:r>
            </a:p>
            <a:p>
              <a:r>
                <a:rPr lang="en-US" altLang="ja-JP" dirty="0" smtClean="0"/>
                <a:t>	  8500K</a:t>
              </a:r>
              <a:endParaRPr kumimoji="1" lang="ja-JP" altLang="en-US" dirty="0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835067" y="6453336"/>
              <a:ext cx="72008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835067" y="5926420"/>
              <a:ext cx="720080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35067" y="6188164"/>
              <a:ext cx="720080" cy="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067" y="563838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095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81100"/>
            <a:ext cx="4525963" cy="4525963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3491880" y="121074"/>
            <a:ext cx="26171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34GHz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0585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55184" y="121073"/>
            <a:ext cx="346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17GHz LCP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65010" y="133554"/>
            <a:ext cx="3463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/>
              <a:t>NoRH</a:t>
            </a:r>
            <a:r>
              <a:rPr lang="en-US" altLang="ja-JP" sz="3600" dirty="0" smtClean="0"/>
              <a:t> 17GHz RCP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3824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" y="919261"/>
            <a:ext cx="4525963" cy="4525963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19261"/>
            <a:ext cx="4525963" cy="4525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55776" y="164330"/>
            <a:ext cx="38884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AIA Emission Measure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6675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197</Words>
  <Application>Microsoft Office PowerPoint</Application>
  <PresentationFormat>画面に合わせる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テーマ</vt:lpstr>
      <vt:lpstr>Result List</vt:lpstr>
      <vt:lpstr>Event</vt:lpstr>
      <vt:lpstr>(A) 2011/12/25 00:05:00 (UT) NOAA AR 11384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(B) 2012/06/15 00:11:00 (UT) NOAA AR 11504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(C) 2012/06/16 00:11:00 (UT) NOAA AR 11504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(A) 2012/06/16 05:30:00 (UT) NOAA AR 11504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 miyawaki</dc:title>
  <dc:creator>shunmi</dc:creator>
  <cp:lastModifiedBy>shunmi</cp:lastModifiedBy>
  <cp:revision>21</cp:revision>
  <dcterms:created xsi:type="dcterms:W3CDTF">2014-10-02T07:30:31Z</dcterms:created>
  <dcterms:modified xsi:type="dcterms:W3CDTF">2014-10-02T10:02:03Z</dcterms:modified>
</cp:coreProperties>
</file>